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56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Pretendard Bold" panose="020B0604020202020204" charset="-127"/>
      <p:bold r:id="rId16"/>
    </p:embeddedFont>
    <p:embeddedFont>
      <p:font typeface="Pretendard ExtraBold" panose="020B0604020202020204" charset="-127"/>
      <p:bold r:id="rId17"/>
    </p:embeddedFont>
    <p:embeddedFont>
      <p:font typeface="Pretendard Light" panose="020B0604020202020204" charset="-127"/>
      <p:regular r:id="rId18"/>
    </p:embeddedFont>
    <p:embeddedFont>
      <p:font typeface="Pretendard Regular" panose="020B0604020202020204" charset="-127"/>
      <p:regular r:id="rId19"/>
    </p:embeddedFont>
    <p:embeddedFont>
      <p:font typeface="Pretendard SemiBold" panose="020B0604020202020204" charset="-127"/>
      <p:bold r:id="rId20"/>
    </p:embeddedFont>
    <p:embeddedFont>
      <p:font typeface="Bebas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16610-581A-092D-D13A-33CA787F3F76}" v="1" dt="2024-09-30T05:47:09.502"/>
    <p1510:client id="{8F349EE3-7770-D986-B1FD-913FE4BD8FB6}" v="1" dt="2024-09-30T05:43:22.166"/>
    <p1510:client id="{A0D079CA-E886-CDE0-752F-9F7F340ACC7F}" v="21" dt="2024-09-30T05:46:44.949"/>
    <p1510:client id="{F5B55717-0A35-A956-5DE4-1C4E02F39661}" v="5" dt="2024-09-30T05:44:34.113"/>
    <p1510:client id="{FFA31971-C8AB-23AB-2740-1B812937C930}" v="1" dt="2024-09-30T05:43:36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F349EE3-7770-D986-B1FD-913FE4BD8FB6}"/>
    <pc:docChg chg="sldOrd">
      <pc:chgData name="" userId="" providerId="" clId="Web-{8F349EE3-7770-D986-B1FD-913FE4BD8FB6}" dt="2024-09-30T05:43:22.166" v="0"/>
      <pc:docMkLst>
        <pc:docMk/>
      </pc:docMkLst>
      <pc:sldChg chg="ord">
        <pc:chgData name="" userId="" providerId="" clId="Web-{8F349EE3-7770-D986-B1FD-913FE4BD8FB6}" dt="2024-09-30T05:43:22.166" v="0"/>
        <pc:sldMkLst>
          <pc:docMk/>
          <pc:sldMk cId="0" sldId="256"/>
        </pc:sldMkLst>
      </pc:sldChg>
    </pc:docChg>
  </pc:docChgLst>
  <pc:docChgLst>
    <pc:chgData name="김지원" userId="S::2401340032@office.kopo.ac.kr::cf1edaa8-adf0-47bf-9fd8-b8ddb751c6e4" providerId="AD" clId="Web-{F5B55717-0A35-A956-5DE4-1C4E02F39661}"/>
    <pc:docChg chg="modSld">
      <pc:chgData name="김지원" userId="S::2401340032@office.kopo.ac.kr::cf1edaa8-adf0-47bf-9fd8-b8ddb751c6e4" providerId="AD" clId="Web-{F5B55717-0A35-A956-5DE4-1C4E02F39661}" dt="2024-09-30T05:44:34.113" v="3" actId="14100"/>
      <pc:docMkLst>
        <pc:docMk/>
      </pc:docMkLst>
      <pc:sldChg chg="addSp modSp">
        <pc:chgData name="김지원" userId="S::2401340032@office.kopo.ac.kr::cf1edaa8-adf0-47bf-9fd8-b8ddb751c6e4" providerId="AD" clId="Web-{F5B55717-0A35-A956-5DE4-1C4E02F39661}" dt="2024-09-30T05:44:34.113" v="3" actId="14100"/>
        <pc:sldMkLst>
          <pc:docMk/>
          <pc:sldMk cId="0" sldId="265"/>
        </pc:sldMkLst>
        <pc:picChg chg="add mod">
          <ac:chgData name="김지원" userId="S::2401340032@office.kopo.ac.kr::cf1edaa8-adf0-47bf-9fd8-b8ddb751c6e4" providerId="AD" clId="Web-{F5B55717-0A35-A956-5DE4-1C4E02F39661}" dt="2024-09-30T05:44:34.113" v="3" actId="14100"/>
          <ac:picMkLst>
            <pc:docMk/>
            <pc:sldMk cId="0" sldId="265"/>
            <ac:picMk id="9" creationId="{0905CFAB-0EF2-2103-AABE-5EC0DDFC227B}"/>
          </ac:picMkLst>
        </pc:picChg>
      </pc:sldChg>
    </pc:docChg>
  </pc:docChgLst>
  <pc:docChgLst>
    <pc:chgData name="김지원" userId="S::2401340032@office.kopo.ac.kr::cf1edaa8-adf0-47bf-9fd8-b8ddb751c6e4" providerId="AD" clId="Web-{FFA31971-C8AB-23AB-2740-1B812937C930}"/>
    <pc:docChg chg="sldOrd">
      <pc:chgData name="김지원" userId="S::2401340032@office.kopo.ac.kr::cf1edaa8-adf0-47bf-9fd8-b8ddb751c6e4" providerId="AD" clId="Web-{FFA31971-C8AB-23AB-2740-1B812937C930}" dt="2024-09-30T05:43:36.482" v="0"/>
      <pc:docMkLst>
        <pc:docMk/>
      </pc:docMkLst>
      <pc:sldChg chg="ord">
        <pc:chgData name="김지원" userId="S::2401340032@office.kopo.ac.kr::cf1edaa8-adf0-47bf-9fd8-b8ddb751c6e4" providerId="AD" clId="Web-{FFA31971-C8AB-23AB-2740-1B812937C930}" dt="2024-09-30T05:43:36.482" v="0"/>
        <pc:sldMkLst>
          <pc:docMk/>
          <pc:sldMk cId="0" sldId="256"/>
        </pc:sldMkLst>
      </pc:sldChg>
    </pc:docChg>
  </pc:docChgLst>
  <pc:docChgLst>
    <pc:chgData name="김지원" userId="S::2401340032@office.kopo.ac.kr::cf1edaa8-adf0-47bf-9fd8-b8ddb751c6e4" providerId="AD" clId="Web-{72D16610-581A-092D-D13A-33CA787F3F76}"/>
    <pc:docChg chg="modSld">
      <pc:chgData name="김지원" userId="S::2401340032@office.kopo.ac.kr::cf1edaa8-adf0-47bf-9fd8-b8ddb751c6e4" providerId="AD" clId="Web-{72D16610-581A-092D-D13A-33CA787F3F76}" dt="2024-09-30T05:47:09.502" v="0" actId="14100"/>
      <pc:docMkLst>
        <pc:docMk/>
      </pc:docMkLst>
      <pc:sldChg chg="modSp">
        <pc:chgData name="김지원" userId="S::2401340032@office.kopo.ac.kr::cf1edaa8-adf0-47bf-9fd8-b8ddb751c6e4" providerId="AD" clId="Web-{72D16610-581A-092D-D13A-33CA787F3F76}" dt="2024-09-30T05:47:09.502" v="0" actId="14100"/>
        <pc:sldMkLst>
          <pc:docMk/>
          <pc:sldMk cId="0" sldId="263"/>
        </pc:sldMkLst>
        <pc:picChg chg="mod">
          <ac:chgData name="김지원" userId="S::2401340032@office.kopo.ac.kr::cf1edaa8-adf0-47bf-9fd8-b8ddb751c6e4" providerId="AD" clId="Web-{72D16610-581A-092D-D13A-33CA787F3F76}" dt="2024-09-30T05:47:09.502" v="0" actId="14100"/>
          <ac:picMkLst>
            <pc:docMk/>
            <pc:sldMk cId="0" sldId="263"/>
            <ac:picMk id="7" creationId="{00000000-0000-0000-0000-000000000000}"/>
          </ac:picMkLst>
        </pc:picChg>
      </pc:sldChg>
    </pc:docChg>
  </pc:docChgLst>
  <pc:docChgLst>
    <pc:chgData name="김지원" userId="S::2401340032@office.kopo.ac.kr::cf1edaa8-adf0-47bf-9fd8-b8ddb751c6e4" providerId="AD" clId="Web-{A0D079CA-E886-CDE0-752F-9F7F340ACC7F}"/>
    <pc:docChg chg="modSld">
      <pc:chgData name="김지원" userId="S::2401340032@office.kopo.ac.kr::cf1edaa8-adf0-47bf-9fd8-b8ddb751c6e4" providerId="AD" clId="Web-{A0D079CA-E886-CDE0-752F-9F7F340ACC7F}" dt="2024-09-30T05:46:44.949" v="20" actId="1076"/>
      <pc:docMkLst>
        <pc:docMk/>
      </pc:docMkLst>
      <pc:sldChg chg="addSp delSp modSp">
        <pc:chgData name="김지원" userId="S::2401340032@office.kopo.ac.kr::cf1edaa8-adf0-47bf-9fd8-b8ddb751c6e4" providerId="AD" clId="Web-{A0D079CA-E886-CDE0-752F-9F7F340ACC7F}" dt="2024-09-30T05:46:44.949" v="20" actId="1076"/>
        <pc:sldMkLst>
          <pc:docMk/>
          <pc:sldMk cId="0" sldId="265"/>
        </pc:sldMkLst>
        <pc:spChg chg="add del">
          <ac:chgData name="김지원" userId="S::2401340032@office.kopo.ac.kr::cf1edaa8-adf0-47bf-9fd8-b8ddb751c6e4" providerId="AD" clId="Web-{A0D079CA-E886-CDE0-752F-9F7F340ACC7F}" dt="2024-09-30T05:45:36.168" v="4"/>
          <ac:spMkLst>
            <pc:docMk/>
            <pc:sldMk cId="0" sldId="265"/>
            <ac:spMk id="8" creationId="{7CC9FB44-848F-77CF-4A6E-869211DED20D}"/>
          </ac:spMkLst>
        </pc:spChg>
        <pc:spChg chg="add mod">
          <ac:chgData name="김지원" userId="S::2401340032@office.kopo.ac.kr::cf1edaa8-adf0-47bf-9fd8-b8ddb751c6e4" providerId="AD" clId="Web-{A0D079CA-E886-CDE0-752F-9F7F340ACC7F}" dt="2024-09-30T05:46:44.949" v="20" actId="1076"/>
          <ac:spMkLst>
            <pc:docMk/>
            <pc:sldMk cId="0" sldId="265"/>
            <ac:spMk id="10" creationId="{580D1811-62D6-35CA-19C8-3F987F4E0985}"/>
          </ac:spMkLst>
        </pc:spChg>
        <pc:picChg chg="mod">
          <ac:chgData name="김지원" userId="S::2401340032@office.kopo.ac.kr::cf1edaa8-adf0-47bf-9fd8-b8ddb751c6e4" providerId="AD" clId="Web-{A0D079CA-E886-CDE0-752F-9F7F340ACC7F}" dt="2024-09-30T05:45:49.463" v="8" actId="1076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김지원" userId="S::2401340032@office.kopo.ac.kr::cf1edaa8-adf0-47bf-9fd8-b8ddb751c6e4" providerId="AD" clId="Web-{A0D079CA-E886-CDE0-752F-9F7F340ACC7F}" dt="2024-09-30T05:45:45.432" v="6" actId="14100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김지원" userId="S::2401340032@office.kopo.ac.kr::cf1edaa8-adf0-47bf-9fd8-b8ddb751c6e4" providerId="AD" clId="Web-{A0D079CA-E886-CDE0-752F-9F7F340ACC7F}" dt="2024-09-30T05:45:19.056" v="0"/>
          <ac:picMkLst>
            <pc:docMk/>
            <pc:sldMk cId="0" sldId="265"/>
            <ac:picMk id="9" creationId="{0905CFAB-0EF2-2103-AABE-5EC0DDFC22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6553200"/>
            <a:ext cx="56007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43600" y="6705600"/>
            <a:ext cx="6400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김지원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도성탁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9600" y="3721100"/>
            <a:ext cx="1451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장애인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전용</a:t>
            </a: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체육</a:t>
            </a: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시설</a:t>
            </a: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찾기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3900" y="3149600"/>
            <a:ext cx="3441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Open API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이용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75000"/>
            <a:ext cx="9740900" cy="640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02" y="3175000"/>
            <a:ext cx="9748397" cy="640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00800" y="1041400"/>
            <a:ext cx="5473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보완할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57800" y="2476500"/>
            <a:ext cx="707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- '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소재지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아닌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_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결과가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나타남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2324100"/>
            <a:ext cx="406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일방적인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도출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80D1811-62D6-35CA-19C8-3F987F4E0985}"/>
              </a:ext>
            </a:extLst>
          </p:cNvPr>
          <p:cNvSpPr/>
          <p:nvPr/>
        </p:nvSpPr>
        <p:spPr>
          <a:xfrm>
            <a:off x="4545554" y="4686068"/>
            <a:ext cx="1500994" cy="4897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43600" y="5257800"/>
            <a:ext cx="6400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2000">
                <a:solidFill>
                  <a:srgbClr val="000000"/>
                </a:solidFill>
                <a:ea typeface="Pretendard Regular"/>
              </a:rPr>
              <a:t>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60700" y="3340100"/>
            <a:ext cx="121666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0" b="0" i="0" u="none" strike="noStrike">
                <a:solidFill>
                  <a:srgbClr val="000000"/>
                </a:solidFill>
                <a:latin typeface="Pretendard Extra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94000" y="3035300"/>
            <a:ext cx="12687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97800" y="6604000"/>
            <a:ext cx="3695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7900" y="6642100"/>
            <a:ext cx="10668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600">
                <a:solidFill>
                  <a:srgbClr val="AD9E89"/>
                </a:solidFill>
                <a:latin typeface="Bebas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7800" y="5168900"/>
            <a:ext cx="3644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7900" y="5207000"/>
            <a:ext cx="990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600">
                <a:solidFill>
                  <a:srgbClr val="AD9E89"/>
                </a:solidFill>
                <a:latin typeface="Beba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97800" y="3746500"/>
            <a:ext cx="45720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57900" y="3797300"/>
            <a:ext cx="990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600">
                <a:solidFill>
                  <a:srgbClr val="AD9E89"/>
                </a:solidFill>
                <a:latin typeface="Beba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97400" y="1104900"/>
            <a:ext cx="90932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 spc="600">
                <a:solidFill>
                  <a:srgbClr val="FFDC83"/>
                </a:solidFill>
                <a:latin typeface="Pretendard Semi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7800" y="8026400"/>
            <a:ext cx="2984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보완할</a:t>
            </a:r>
            <a:r>
              <a:rPr lang="en-US" sz="54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 spc="20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57900" y="8077200"/>
            <a:ext cx="10668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600">
                <a:solidFill>
                  <a:srgbClr val="AD9E89"/>
                </a:solidFill>
                <a:latin typeface="Bebas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0800" y="1041400"/>
            <a:ext cx="5473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주제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선정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이유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9029700" y="6019800"/>
            <a:ext cx="5334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3924300" y="6019800"/>
            <a:ext cx="533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573000" y="3352800"/>
            <a:ext cx="3340100" cy="332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480300" y="3352800"/>
            <a:ext cx="3340100" cy="332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374900" y="3352800"/>
            <a:ext cx="3340100" cy="3327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268200" y="7137400"/>
            <a:ext cx="4013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사회적으로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유용한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도구를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직접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개발하면서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성취감과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만족감을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느끼기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8100" y="4889500"/>
            <a:ext cx="3009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개인적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만족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4200" y="4343400"/>
            <a:ext cx="198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 spc="200">
                <a:solidFill>
                  <a:srgbClr val="AD9E89"/>
                </a:solidFill>
                <a:latin typeface="Pretendard SemiBold"/>
              </a:rPr>
              <a:t>REASON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23100" y="7137400"/>
            <a:ext cx="42291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일일이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검색할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없이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빠르게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정보를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제공해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사용자들의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절약하기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99400" y="4889500"/>
            <a:ext cx="2489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절약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3400" y="4343400"/>
            <a:ext cx="196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 spc="200">
                <a:solidFill>
                  <a:srgbClr val="AD9E89"/>
                </a:solidFill>
                <a:latin typeface="Pretendard SemiBold"/>
              </a:rPr>
              <a:t>REASON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00" y="7137400"/>
            <a:ext cx="38481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장애인들이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체육시설을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찾고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이용할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돕기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44800" y="4889500"/>
            <a:ext cx="2387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접근성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6100" y="43561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 spc="200">
                <a:solidFill>
                  <a:srgbClr val="AD9E89"/>
                </a:solidFill>
                <a:latin typeface="Pretendard SemiBold"/>
              </a:rPr>
              <a:t>REASON 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108200"/>
            <a:ext cx="4775200" cy="638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2044700"/>
            <a:ext cx="4927600" cy="6527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949700"/>
            <a:ext cx="8851900" cy="279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898900"/>
            <a:ext cx="8851900" cy="280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4927600"/>
            <a:ext cx="1714500" cy="774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019300"/>
            <a:ext cx="3962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1. Open API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24700" y="736600"/>
            <a:ext cx="4025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제작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2044700"/>
            <a:ext cx="11455400" cy="661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2044700"/>
            <a:ext cx="11595100" cy="674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019300"/>
            <a:ext cx="459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2. JSON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파일로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변환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736600"/>
            <a:ext cx="4025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제작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171700"/>
            <a:ext cx="7239000" cy="618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0" y="2108200"/>
            <a:ext cx="7366000" cy="6311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0" y="2171700"/>
            <a:ext cx="39497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1500" y="2108200"/>
            <a:ext cx="3987800" cy="631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019300"/>
            <a:ext cx="511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3.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시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_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도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이름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정규화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4700" y="736600"/>
            <a:ext cx="4025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제작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4700" y="736600"/>
            <a:ext cx="4025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제작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8100" y="1968500"/>
            <a:ext cx="511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4.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챗봇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인터페이스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2146300"/>
            <a:ext cx="11430000" cy="633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044700"/>
            <a:ext cx="11557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2362200"/>
            <a:ext cx="84201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3886200"/>
            <a:ext cx="106299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4700" y="736600"/>
            <a:ext cx="4025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제작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8100" y="1968500"/>
            <a:ext cx="511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4.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챗봇</a:t>
            </a:r>
            <a:r>
              <a:rPr lang="en-US" sz="4000" b="0" i="0" u="none" strike="noStrike">
                <a:solidFill>
                  <a:srgbClr val="AD9E89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AD9E89"/>
                </a:solidFill>
                <a:ea typeface="Pretendard SemiBold"/>
              </a:rPr>
              <a:t>인터페이스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981200"/>
            <a:ext cx="11569700" cy="713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71" y="1971713"/>
            <a:ext cx="11568629" cy="72432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5410200"/>
            <a:ext cx="5054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3251200"/>
            <a:ext cx="11760200" cy="599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3251200"/>
            <a:ext cx="11760200" cy="599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6400800"/>
            <a:ext cx="12319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7454900"/>
            <a:ext cx="17653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07200" y="1041400"/>
            <a:ext cx="4686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결과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FFDC83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FFDC83"/>
                </a:solidFill>
                <a:ea typeface="Pretendard Bold"/>
              </a:rPr>
              <a:t>시연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2514600"/>
            <a:ext cx="681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이름이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겹치는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지역도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모두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표시됨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7D157F10F7E2B429794F1FDF9F7A47C" ma:contentTypeVersion="8" ma:contentTypeDescription="새 문서를 만듭니다." ma:contentTypeScope="" ma:versionID="6108103c10b520c82e97fb95b22b27a6">
  <xsd:schema xmlns:xsd="http://www.w3.org/2001/XMLSchema" xmlns:xs="http://www.w3.org/2001/XMLSchema" xmlns:p="http://schemas.microsoft.com/office/2006/metadata/properties" xmlns:ns2="1c0baed7-ceab-476d-b800-a1ec068efef3" targetNamespace="http://schemas.microsoft.com/office/2006/metadata/properties" ma:root="true" ma:fieldsID="aebf5fe7efd9e2569c71ad00a2290471" ns2:_="">
    <xsd:import namespace="1c0baed7-ceab-476d-b800-a1ec068efe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0baed7-ceab-476d-b800-a1ec068ef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485DB-3161-4794-8A73-D4EBB2AE49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A2B6A6-D962-46A9-9229-9D265F2DB3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CE4879-F8C8-42B5-A5E6-AADABE5D16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0baed7-ceab-476d-b800-a1ec068efe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17</cp:revision>
  <dcterms:created xsi:type="dcterms:W3CDTF">2006-08-16T00:00:00Z</dcterms:created>
  <dcterms:modified xsi:type="dcterms:W3CDTF">2024-09-30T05:47:09Z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0x010100F7D157F10F7E2B429794F1FDF9F7A47C</vt:lpwstr>
  </property>
</Properties>
</file>